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6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bold.fntdata"/><Relationship Id="rId10" Type="http://schemas.openxmlformats.org/officeDocument/2006/relationships/slide" Target="slides/slide6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9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8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37" Type="http://schemas.openxmlformats.org/officeDocument/2006/relationships/font" Target="fonts/Nunito-bold.fntdata"/><Relationship Id="rId14" Type="http://schemas.openxmlformats.org/officeDocument/2006/relationships/slide" Target="slides/slide10.xml"/><Relationship Id="rId36" Type="http://schemas.openxmlformats.org/officeDocument/2006/relationships/font" Target="fonts/Nunito-regular.fntdata"/><Relationship Id="rId17" Type="http://schemas.openxmlformats.org/officeDocument/2006/relationships/slide" Target="slides/slide13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2.xml"/><Relationship Id="rId38" Type="http://schemas.openxmlformats.org/officeDocument/2006/relationships/font" Target="fonts/Nuni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37f06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137f06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137f06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137f06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37f06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137f06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37f06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37f06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137f06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137f06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137f06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137f06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37f06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37f06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137f06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137f06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137f067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137f067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d21e0ac6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d21e0ac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d21e0a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d21e0a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21e0ac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d21e0ac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0dd993f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0dd993f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d21e0ac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d21e0ac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d21e0ac6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d21e0ac6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d21e0ac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d21e0ac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d21e0ac6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d21e0ac6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21e0ac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21e0ac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4b19d51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4b19d51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0dd993f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0dd993f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0dd993f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0dd993f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4857e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4857e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4857e7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4857e7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0dd993f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0dd993f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0dd993f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0dd993f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0dd993f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0dd993f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hyperlink" Target="http://www.edivaldobrito.com.br/como-instalar-o-xampp-no-linux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kalli linux png logo" id="59" name="Google Shape;59;p13" title="Exibir imagem de origem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2367000" y="0"/>
            <a:ext cx="4029625" cy="21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153525" y="1437675"/>
            <a:ext cx="8856300" cy="12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>
                <a:solidFill>
                  <a:srgbClr val="FFFFFF"/>
                </a:solidFill>
              </a:rPr>
              <a:t>PenTesting </a:t>
            </a:r>
            <a:r>
              <a:rPr lang="pt-BR" sz="6500"/>
              <a:t>Challenge</a:t>
            </a:r>
            <a:endParaRPr sz="65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53450" y="3410925"/>
            <a:ext cx="8856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Detection, Exploration and Fix Vulnerabilities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40412" r="0" t="0"/>
          <a:stretch/>
        </p:blipFill>
        <p:spPr>
          <a:xfrm>
            <a:off x="0" y="2979981"/>
            <a:ext cx="9153674" cy="4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60" name="Google Shape;160;p22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man clear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(manual do comando que queremos executar)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7">
            <a:alphaModFix/>
          </a:blip>
          <a:srcRect b="0" l="0" r="0" t="1429"/>
          <a:stretch/>
        </p:blipFill>
        <p:spPr>
          <a:xfrm>
            <a:off x="1996400" y="1667550"/>
            <a:ext cx="4940924" cy="32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7391700" y="4008225"/>
            <a:ext cx="1376700" cy="414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7391700" y="4541625"/>
            <a:ext cx="1376700" cy="414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74" name="Google Shape;174;p23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man clear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(manual do comando que queremos executar)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603725"/>
            <a:ext cx="4914451" cy="32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7413600" y="4487175"/>
            <a:ext cx="1418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q | sair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337400" y="3928550"/>
            <a:ext cx="1418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h </a:t>
            </a: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| ajuda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88" name="Google Shape;188;p24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whatis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(resume em uma linha o que você precisa saber sobre o comando)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9750" y="1621375"/>
            <a:ext cx="5048025" cy="33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00" name="Google Shape;200;p25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whatis clear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Comando clear limpa a tela do terminal)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7">
            <a:alphaModFix/>
          </a:blip>
          <a:srcRect b="0" l="990" r="0" t="0"/>
          <a:stretch/>
        </p:blipFill>
        <p:spPr>
          <a:xfrm>
            <a:off x="1894150" y="1628850"/>
            <a:ext cx="5026825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12" name="Google Shape;212;p26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history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Histórico dos comandos utilizados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6500" y="1545175"/>
            <a:ext cx="5136651" cy="34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24" name="Google Shape;224;p27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history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Histórico dos comandos utilizados)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7">
            <a:alphaModFix/>
          </a:blip>
          <a:srcRect b="2286" l="0" r="0" t="0"/>
          <a:stretch/>
        </p:blipFill>
        <p:spPr>
          <a:xfrm>
            <a:off x="1734225" y="1545175"/>
            <a:ext cx="5095200" cy="34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36" name="Google Shape;236;p28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Limpar tela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8850" y="1603725"/>
            <a:ext cx="5099111" cy="339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48" name="Google Shape;248;p29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clear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Limpar tela)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9000" y="1545175"/>
            <a:ext cx="5199689" cy="3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60" name="Google Shape;260;p30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Outros comandos úteis: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Saber em qual diretório você está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Lista arquivos do diretório que você está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cd + diretório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Entrar em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cd ..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Voltar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Criar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touch + nome.extensão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Criar um arquivo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Entre outros...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Instalação de Ferramentas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71" name="Google Shape;271;p31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Instalar XAMPP e PHP 7.0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XAMPP</a:t>
            </a:r>
            <a:endParaRPr b="1" sz="2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http://www.edivaldobrito.com.br/como-instalar-o-xampp-no-linux/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PHP</a:t>
            </a:r>
            <a:endParaRPr b="1" sz="2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apt-get install php7.0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●"/>
            </a:pPr>
            <a:r>
              <a:rPr b="1" lang="pt-BR" sz="2400">
                <a:solidFill>
                  <a:srgbClr val="000000"/>
                </a:solidFill>
              </a:rPr>
              <a:t>Introdução ao Kali Linux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Instalação das ferramentas úteis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Conhecendo vulnerabilidades e ataques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Implementação das vulnerabilidades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Testes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pt-BR" sz="2400">
                <a:solidFill>
                  <a:srgbClr val="FF0000"/>
                </a:solidFill>
              </a:rPr>
              <a:t>Desafio Pentesting 2018 !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71" name="Google Shape;71;p14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Roteiro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 e ataques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311700" y="1224938"/>
            <a:ext cx="8337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pt-BR" sz="2400">
                <a:latin typeface="Nunito"/>
                <a:ea typeface="Nunito"/>
                <a:cs typeface="Nunito"/>
                <a:sym typeface="Nunito"/>
              </a:rPr>
              <a:t>Vulnerabilidade = deficiência de um sistema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pt-BR" sz="2400">
                <a:latin typeface="Nunito"/>
                <a:ea typeface="Nunito"/>
                <a:cs typeface="Nunito"/>
                <a:sym typeface="Nunito"/>
              </a:rPr>
              <a:t>Ataque = exploração de uma vulnerabilidade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pt-BR" sz="2400">
                <a:latin typeface="Nunito"/>
                <a:ea typeface="Nunito"/>
                <a:cs typeface="Nunito"/>
                <a:sym typeface="Nunito"/>
              </a:rPr>
              <a:t>A exploração pode acarretar em problemas de: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400"/>
              <a:buFont typeface="Nunito"/>
              <a:buChar char="○"/>
            </a:pPr>
            <a:r>
              <a:rPr lang="pt-BR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integridade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400"/>
              <a:buFont typeface="Nunito"/>
              <a:buChar char="○"/>
            </a:pPr>
            <a:r>
              <a:rPr lang="pt-BR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confidencialidade</a:t>
            </a:r>
            <a:endParaRPr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400"/>
              <a:buFont typeface="Nunito"/>
              <a:buChar char="○"/>
            </a:pPr>
            <a:r>
              <a:rPr lang="pt-BR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disponibilidade 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3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Owasp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Comunidade online que cria e disponibiliza de forma gratuita artigos, metodologias, documentação, ferramentas e tecnologias no campo da segurança de aplicações web.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311700" y="1224938"/>
            <a:ext cx="8337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Existem diferentes ataques e vulnerabilidades: </a:t>
            </a: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 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Injeção de código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Quebra de autenticação e gerenciamento de sessão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i="1" lang="pt-BR" sz="2000">
                <a:latin typeface="Nunito"/>
                <a:ea typeface="Nunito"/>
                <a:cs typeface="Nunito"/>
                <a:sym typeface="Nunito"/>
              </a:rPr>
              <a:t>Cross-site scripting</a:t>
            </a: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 (XSS)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Quebra de controle de acesso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Má configuração de segurança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Exposição de dados sensíveis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Falta de proteção contra ataques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i="1" lang="pt-BR" sz="2000">
                <a:latin typeface="Nunito"/>
                <a:ea typeface="Nunito"/>
                <a:cs typeface="Nunito"/>
                <a:sym typeface="Nunito"/>
              </a:rPr>
              <a:t>Cross-site request forgery</a:t>
            </a: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 (CSRF)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Uso de componentes com vulnerabilidades conhecidas			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Char char="●"/>
            </a:pPr>
            <a:r>
              <a:rPr lang="pt-BR" sz="2000">
                <a:latin typeface="Nunito"/>
                <a:ea typeface="Nunito"/>
                <a:cs typeface="Nunito"/>
                <a:sym typeface="Nunito"/>
              </a:rPr>
              <a:t>APIs desprotegidas 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311700" y="1224938"/>
            <a:ext cx="8337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Existem diferentes ataques e vulnerabilidades: </a:t>
            </a: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 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Injeção de código</a:t>
            </a:r>
            <a:endParaRPr sz="2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Quebra de autenticação e gerenciamento de sessão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i="1"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Cross-site scripting</a:t>
            </a: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(XSS)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Quebra de controle de acesso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Má configuração de segurança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Exposição de dados sensíveis 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Falta de proteção contra ataques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i="1"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Cross-site request forgery</a:t>
            </a: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(CSRF)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Uso de componentes com vulnerabilidades conhecidas			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APIs desprotegidas </a:t>
            </a:r>
            <a:endParaRPr sz="25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311700" y="1224938"/>
            <a:ext cx="8337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Existem diferentes ataques e vulnerabilidades: </a:t>
            </a:r>
            <a:r>
              <a:rPr lang="pt-BR" sz="2200">
                <a:latin typeface="Nunito"/>
                <a:ea typeface="Nunito"/>
                <a:cs typeface="Nunito"/>
                <a:sym typeface="Nunito"/>
              </a:rPr>
              <a:t> 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Injeção de código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Quebra de autenticação e gerenciamento de sessão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i="1"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Cross-site scripting</a:t>
            </a: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(XSS)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Quebra de controle de acesso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Má configuração de segurança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Exposição de dados sensíveis 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unito"/>
              <a:buChar char="●"/>
            </a:pPr>
            <a:r>
              <a:rPr b="1" lang="pt-BR" sz="2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Falta de proteção contra ataques</a:t>
            </a:r>
            <a:endParaRPr b="1" sz="2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i="1"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Cross-site request forgery</a:t>
            </a: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(CSRF)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Uso de componentes com vulnerabilidades conhecidas			</a:t>
            </a:r>
            <a:endParaRPr sz="2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Nunito"/>
              <a:buChar char="●"/>
            </a:pPr>
            <a:r>
              <a:rPr lang="pt-BR" sz="2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APIs desprotegidas </a:t>
            </a:r>
            <a:endParaRPr sz="25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Vulnerabilidades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311700" y="1224938"/>
            <a:ext cx="8337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Ataque DoS no Moodle</a:t>
            </a:r>
            <a:endParaRPr sz="24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unito"/>
              <a:buChar char="○"/>
            </a:pPr>
            <a:r>
              <a:rPr lang="pt-BR" sz="24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Ferramenta hulk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9925" y="2122600"/>
            <a:ext cx="5794351" cy="292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Prática !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311700" y="2325925"/>
            <a:ext cx="8337000" cy="2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unito"/>
              <a:buChar char="●"/>
            </a:pPr>
            <a:r>
              <a:rPr lang="pt-BR" sz="24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Implementação e exploração</a:t>
            </a:r>
            <a:endParaRPr sz="24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375" y="1365953"/>
            <a:ext cx="3421650" cy="34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Desafio PenTest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54" name="Google Shape;354;p39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Testando a robustez do MOODLE !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Pentest Black-Box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Ferramentas úteis: Skipfish, Zed Attack proxy e Hulk (ataque DoS)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Url: https://moodle.unipampa.edu.br/moodle/login/index.php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Quem conseguir quebrá-lo primeiro, ganha !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Kali Linux</a:t>
            </a:r>
            <a:endParaRPr b="1" sz="2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Mais de 300 ferramentas de testes de intrusão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É, e sempre será gratuito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Totalmente customizável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Múltiplos idiomas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81" name="Google Shape;81;p15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Máquinas Virtuais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90" name="Google Shape;90;p16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00" y="1017725"/>
            <a:ext cx="5340972" cy="40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492450" y="2491075"/>
            <a:ext cx="35592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Desktop Kali Linux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01" name="Google Shape;101;p17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473575" y="2337300"/>
            <a:ext cx="3680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apt-get update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CC0000"/>
                </a:solidFill>
              </a:rPr>
              <a:t>Atualizar Lista de Repositórios 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descr="1.png"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0" y="1082875"/>
            <a:ext cx="5212326" cy="38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12" name="Google Shape;112;p18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473575" y="2337300"/>
            <a:ext cx="3680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apt-get upgrade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CC0000"/>
                </a:solidFill>
              </a:rPr>
              <a:t>Atualizar Pacotes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descr="2.png"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1068450"/>
            <a:ext cx="5234036" cy="392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23" name="Google Shape;123;p19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492450" y="2491075"/>
            <a:ext cx="365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Barra de Aplicativos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0" y="1052050"/>
            <a:ext cx="5289334" cy="39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34" name="Google Shape;134;p20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183375" y="3077300"/>
            <a:ext cx="209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Pesquisar 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052075"/>
            <a:ext cx="5221627" cy="3954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botão windows" id="138" name="Google Shape;138;p20" title="Exibir imagem de origem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976" y="1421975"/>
            <a:ext cx="1153375" cy="1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820450" y="1299938"/>
            <a:ext cx="85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/>
              <a:t>+</a:t>
            </a:r>
            <a:endParaRPr b="1" sz="9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47" name="Google Shape;147;p21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176400" y="2204925"/>
            <a:ext cx="209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Terminal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~# uniscan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5" y="1045350"/>
            <a:ext cx="5252948" cy="3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